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62500" cy="2692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93800" y="787400"/>
            <a:ext cx="0" cy="4825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193800" y="1676400"/>
            <a:ext cx="0" cy="1473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844800" y="787400"/>
            <a:ext cx="0" cy="2362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508500" y="787400"/>
            <a:ext cx="0" cy="2362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8890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8" name=""/>
          <p:cNvSpPr/>
          <p:nvPr/>
        </p:nvSpPr>
        <p:spPr>
          <a:xfrm>
            <a:off x="25019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9" name=""/>
          <p:cNvSpPr/>
          <p:nvPr/>
        </p:nvSpPr>
        <p:spPr>
          <a:xfrm>
            <a:off x="40640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0" name=""/>
          <p:cNvSpPr/>
          <p:nvPr/>
        </p:nvSpPr>
        <p:spPr>
          <a:xfrm>
            <a:off x="7235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622300" y="1060450"/>
            <a:ext cx="5651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700379" y="1212850"/>
            <a:ext cx="986840" cy="5207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3" name=""/>
          <p:cNvSpPr/>
          <p:nvPr/>
        </p:nvSpPr>
        <p:spPr>
          <a:xfrm>
            <a:off x="1580616" y="17780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1200150" y="20256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2393950" y="2178050"/>
            <a:ext cx="2565400" cy="5207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 gets info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from Backend</a:t>
            </a:r>
          </a:p>
        </p:txBody>
      </p:sp>
      <p:sp>
        <p:nvSpPr>
          <p:cNvPr id="16" name=""/>
          <p:cNvSpPr/>
          <p:nvPr/>
        </p:nvSpPr>
        <p:spPr>
          <a:xfrm>
            <a:off x="1794535" y="27432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7" name=""/>
          <p:cNvCxnSpPr/>
          <p:nvPr/>
        </p:nvCxnSpPr>
        <p:spPr>
          <a:xfrm flipH="1">
            <a:off x="1200150" y="29908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